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2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2A19EB-B4C3-438E-A23D-AFE3F3C7508A}" v="33" dt="2024-11-07T12:27:07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94660"/>
  </p:normalViewPr>
  <p:slideViewPr>
    <p:cSldViewPr snapToGrid="0">
      <p:cViewPr varScale="1">
        <p:scale>
          <a:sx n="12" d="100"/>
          <a:sy n="12" d="100"/>
        </p:scale>
        <p:origin x="294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bhashree Subhasmita Pradhan" userId="5cfdade0-6ebc-4a67-8b8f-fde1a061cf23" providerId="ADAL" clId="{372A19EB-B4C3-438E-A23D-AFE3F3C7508A}"/>
    <pc:docChg chg="undo custSel modSld">
      <pc:chgData name="Subhashree Subhasmita Pradhan" userId="5cfdade0-6ebc-4a67-8b8f-fde1a061cf23" providerId="ADAL" clId="{372A19EB-B4C3-438E-A23D-AFE3F3C7508A}" dt="2024-11-07T12:28:14.898" v="148" actId="1076"/>
      <pc:docMkLst>
        <pc:docMk/>
      </pc:docMkLst>
      <pc:sldChg chg="addSp delSp modSp mod">
        <pc:chgData name="Subhashree Subhasmita Pradhan" userId="5cfdade0-6ebc-4a67-8b8f-fde1a061cf23" providerId="ADAL" clId="{372A19EB-B4C3-438E-A23D-AFE3F3C7508A}" dt="2024-11-07T12:28:14.898" v="148" actId="1076"/>
        <pc:sldMkLst>
          <pc:docMk/>
          <pc:sldMk cId="373440599" sldId="258"/>
        </pc:sldMkLst>
        <pc:spChg chg="add del mod topLvl">
          <ac:chgData name="Subhashree Subhasmita Pradhan" userId="5cfdade0-6ebc-4a67-8b8f-fde1a061cf23" providerId="ADAL" clId="{372A19EB-B4C3-438E-A23D-AFE3F3C7508A}" dt="2024-11-07T12:18:22.721" v="16" actId="478"/>
          <ac:spMkLst>
            <pc:docMk/>
            <pc:sldMk cId="373440599" sldId="258"/>
            <ac:spMk id="2" creationId="{BEB69294-7210-748C-CD03-0221131600FC}"/>
          </ac:spMkLst>
        </pc:spChg>
        <pc:spChg chg="mod topLvl">
          <ac:chgData name="Subhashree Subhasmita Pradhan" userId="5cfdade0-6ebc-4a67-8b8f-fde1a061cf23" providerId="ADAL" clId="{372A19EB-B4C3-438E-A23D-AFE3F3C7508A}" dt="2024-11-07T12:20:31.202" v="68" actId="207"/>
          <ac:spMkLst>
            <pc:docMk/>
            <pc:sldMk cId="373440599" sldId="258"/>
            <ac:spMk id="3" creationId="{032C17C0-3110-D4C8-30F2-6BC524262B1E}"/>
          </ac:spMkLst>
        </pc:spChg>
        <pc:spChg chg="mod topLvl">
          <ac:chgData name="Subhashree Subhasmita Pradhan" userId="5cfdade0-6ebc-4a67-8b8f-fde1a061cf23" providerId="ADAL" clId="{372A19EB-B4C3-438E-A23D-AFE3F3C7508A}" dt="2024-11-07T12:18:07.574" v="13" actId="165"/>
          <ac:spMkLst>
            <pc:docMk/>
            <pc:sldMk cId="373440599" sldId="258"/>
            <ac:spMk id="4" creationId="{3E3D9B8D-0F94-CF1E-1AB0-419024181402}"/>
          </ac:spMkLst>
        </pc:spChg>
        <pc:spChg chg="mod topLvl">
          <ac:chgData name="Subhashree Subhasmita Pradhan" userId="5cfdade0-6ebc-4a67-8b8f-fde1a061cf23" providerId="ADAL" clId="{372A19EB-B4C3-438E-A23D-AFE3F3C7508A}" dt="2024-11-07T12:18:07.574" v="13" actId="165"/>
          <ac:spMkLst>
            <pc:docMk/>
            <pc:sldMk cId="373440599" sldId="258"/>
            <ac:spMk id="5" creationId="{4B7311F4-4641-60CF-AFDB-2C1ABBB8B331}"/>
          </ac:spMkLst>
        </pc:spChg>
        <pc:spChg chg="mod topLvl">
          <ac:chgData name="Subhashree Subhasmita Pradhan" userId="5cfdade0-6ebc-4a67-8b8f-fde1a061cf23" providerId="ADAL" clId="{372A19EB-B4C3-438E-A23D-AFE3F3C7508A}" dt="2024-11-07T12:19:30.261" v="32" actId="1076"/>
          <ac:spMkLst>
            <pc:docMk/>
            <pc:sldMk cId="373440599" sldId="258"/>
            <ac:spMk id="6" creationId="{3E4DDD78-4281-6D5B-BC35-C6AAC757BF07}"/>
          </ac:spMkLst>
        </pc:spChg>
        <pc:spChg chg="mod topLvl">
          <ac:chgData name="Subhashree Subhasmita Pradhan" userId="5cfdade0-6ebc-4a67-8b8f-fde1a061cf23" providerId="ADAL" clId="{372A19EB-B4C3-438E-A23D-AFE3F3C7508A}" dt="2024-11-07T12:18:07.574" v="13" actId="165"/>
          <ac:spMkLst>
            <pc:docMk/>
            <pc:sldMk cId="373440599" sldId="258"/>
            <ac:spMk id="7" creationId="{3276F48A-464A-F336-026C-E39137EA3F06}"/>
          </ac:spMkLst>
        </pc:spChg>
        <pc:spChg chg="mod topLvl">
          <ac:chgData name="Subhashree Subhasmita Pradhan" userId="5cfdade0-6ebc-4a67-8b8f-fde1a061cf23" providerId="ADAL" clId="{372A19EB-B4C3-438E-A23D-AFE3F3C7508A}" dt="2024-11-07T12:18:07.574" v="13" actId="165"/>
          <ac:spMkLst>
            <pc:docMk/>
            <pc:sldMk cId="373440599" sldId="258"/>
            <ac:spMk id="9" creationId="{C011B1C7-EBD5-CB30-27E9-9D0C99EBFFD9}"/>
          </ac:spMkLst>
        </pc:spChg>
        <pc:spChg chg="mod topLvl">
          <ac:chgData name="Subhashree Subhasmita Pradhan" userId="5cfdade0-6ebc-4a67-8b8f-fde1a061cf23" providerId="ADAL" clId="{372A19EB-B4C3-438E-A23D-AFE3F3C7508A}" dt="2024-11-07T12:18:07.574" v="13" actId="165"/>
          <ac:spMkLst>
            <pc:docMk/>
            <pc:sldMk cId="373440599" sldId="258"/>
            <ac:spMk id="13" creationId="{2F840324-C061-461F-1403-D8E21E02537B}"/>
          </ac:spMkLst>
        </pc:spChg>
        <pc:spChg chg="del mod topLvl">
          <ac:chgData name="Subhashree Subhasmita Pradhan" userId="5cfdade0-6ebc-4a67-8b8f-fde1a061cf23" providerId="ADAL" clId="{372A19EB-B4C3-438E-A23D-AFE3F3C7508A}" dt="2024-11-07T12:19:19.007" v="31" actId="478"/>
          <ac:spMkLst>
            <pc:docMk/>
            <pc:sldMk cId="373440599" sldId="258"/>
            <ac:spMk id="14" creationId="{6050DCFA-78F1-85BF-DDD7-34A948FEDCCC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9" creationId="{8B92E135-36A7-2DA8-A9F9-2AD1B16E0103}"/>
          </ac:spMkLst>
        </pc:spChg>
        <pc:spChg chg="mod topLvl">
          <ac:chgData name="Subhashree Subhasmita Pradhan" userId="5cfdade0-6ebc-4a67-8b8f-fde1a061cf23" providerId="ADAL" clId="{372A19EB-B4C3-438E-A23D-AFE3F3C7508A}" dt="2024-11-07T12:27:36.017" v="144" actId="208"/>
          <ac:spMkLst>
            <pc:docMk/>
            <pc:sldMk cId="373440599" sldId="258"/>
            <ac:spMk id="24" creationId="{F8841F87-D39C-4E01-F5E6-6C7254147B6C}"/>
          </ac:spMkLst>
        </pc:spChg>
        <pc:spChg chg="mod topLvl">
          <ac:chgData name="Subhashree Subhasmita Pradhan" userId="5cfdade0-6ebc-4a67-8b8f-fde1a061cf23" providerId="ADAL" clId="{372A19EB-B4C3-438E-A23D-AFE3F3C7508A}" dt="2024-11-07T12:28:14.898" v="148" actId="1076"/>
          <ac:spMkLst>
            <pc:docMk/>
            <pc:sldMk cId="373440599" sldId="258"/>
            <ac:spMk id="25" creationId="{A561A882-A606-B207-FE98-125FE3B0AD46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29" creationId="{0BFAF036-F33A-8F6E-6AD0-6F9A089C8468}"/>
          </ac:spMkLst>
        </pc:spChg>
        <pc:spChg chg="mod topLvl">
          <ac:chgData name="Subhashree Subhasmita Pradhan" userId="5cfdade0-6ebc-4a67-8b8f-fde1a061cf23" providerId="ADAL" clId="{372A19EB-B4C3-438E-A23D-AFE3F3C7508A}" dt="2024-11-07T12:18:01.464" v="11" actId="165"/>
          <ac:spMkLst>
            <pc:docMk/>
            <pc:sldMk cId="373440599" sldId="258"/>
            <ac:spMk id="30" creationId="{E2DE4DA5-6F43-8A18-6F9A-2B1B46272189}"/>
          </ac:spMkLst>
        </pc:spChg>
        <pc:spChg chg="add mod">
          <ac:chgData name="Subhashree Subhasmita Pradhan" userId="5cfdade0-6ebc-4a67-8b8f-fde1a061cf23" providerId="ADAL" clId="{372A19EB-B4C3-438E-A23D-AFE3F3C7508A}" dt="2024-11-07T12:19:52.836" v="48" actId="20577"/>
          <ac:spMkLst>
            <pc:docMk/>
            <pc:sldMk cId="373440599" sldId="258"/>
            <ac:spMk id="34" creationId="{2AE09E20-8BA6-A06C-3A2F-648658FEA542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36" creationId="{AD189AA9-EEF9-11FC-0C49-0DE7149C3E13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37" creationId="{8920C016-7452-9BB8-E43B-43569C61D2B8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38" creationId="{4B786F38-91E6-BDB0-CFDD-21E7A5D39A01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40" creationId="{814E0418-AD83-4212-738B-C39728F648BE}"/>
          </ac:spMkLst>
        </pc:spChg>
        <pc:spChg chg="add mod">
          <ac:chgData name="Subhashree Subhasmita Pradhan" userId="5cfdade0-6ebc-4a67-8b8f-fde1a061cf23" providerId="ADAL" clId="{372A19EB-B4C3-438E-A23D-AFE3F3C7508A}" dt="2024-11-07T12:20:10.853" v="67" actId="20577"/>
          <ac:spMkLst>
            <pc:docMk/>
            <pc:sldMk cId="373440599" sldId="258"/>
            <ac:spMk id="42" creationId="{9F9C5141-B299-F666-FC8E-3A3DD84E9791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43" creationId="{4FFD8C36-7F36-3A07-3931-56EE23A0C076}"/>
          </ac:spMkLst>
        </pc:spChg>
        <pc:spChg chg="del mod topLvl">
          <ac:chgData name="Subhashree Subhasmita Pradhan" userId="5cfdade0-6ebc-4a67-8b8f-fde1a061cf23" providerId="ADAL" clId="{372A19EB-B4C3-438E-A23D-AFE3F3C7508A}" dt="2024-11-07T12:18:31.376" v="18" actId="478"/>
          <ac:spMkLst>
            <pc:docMk/>
            <pc:sldMk cId="373440599" sldId="258"/>
            <ac:spMk id="44" creationId="{21AB7766-A866-1E15-44DF-889CF2862266}"/>
          </ac:spMkLst>
        </pc:spChg>
        <pc:spChg chg="add mod">
          <ac:chgData name="Subhashree Subhasmita Pradhan" userId="5cfdade0-6ebc-4a67-8b8f-fde1a061cf23" providerId="ADAL" clId="{372A19EB-B4C3-438E-A23D-AFE3F3C7508A}" dt="2024-11-07T12:23:32.142" v="123" actId="1076"/>
          <ac:spMkLst>
            <pc:docMk/>
            <pc:sldMk cId="373440599" sldId="258"/>
            <ac:spMk id="46" creationId="{543C9CE1-689D-CA5C-9158-A70D4D12EF06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47" creationId="{5481E716-6FAE-3C39-0C9A-8133BA1C879F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48" creationId="{E29F3C22-C89C-6523-47E8-AF6430A41FFF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49" creationId="{85F333FB-4E11-02ED-F7F6-933D6779B08C}"/>
          </ac:spMkLst>
        </pc:spChg>
        <pc:spChg chg="add mod">
          <ac:chgData name="Subhashree Subhasmita Pradhan" userId="5cfdade0-6ebc-4a67-8b8f-fde1a061cf23" providerId="ADAL" clId="{372A19EB-B4C3-438E-A23D-AFE3F3C7508A}" dt="2024-11-07T12:28:02.925" v="145" actId="1076"/>
          <ac:spMkLst>
            <pc:docMk/>
            <pc:sldMk cId="373440599" sldId="258"/>
            <ac:spMk id="50" creationId="{7F71DDC5-107A-0399-6FB3-4414E67E9904}"/>
          </ac:spMkLst>
        </pc:spChg>
        <pc:spChg chg="add del mod">
          <ac:chgData name="Subhashree Subhasmita Pradhan" userId="5cfdade0-6ebc-4a67-8b8f-fde1a061cf23" providerId="ADAL" clId="{372A19EB-B4C3-438E-A23D-AFE3F3C7508A}" dt="2024-11-07T12:25:54.211" v="126" actId="478"/>
          <ac:spMkLst>
            <pc:docMk/>
            <pc:sldMk cId="373440599" sldId="258"/>
            <ac:spMk id="51" creationId="{BCDD05EB-1D79-2CF3-AE7B-619334295CE2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58" creationId="{0A8F8E1F-2AE1-6712-B58B-336276FEBC20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59" creationId="{89956D4A-8AEE-D38A-70EE-92CC20071325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61" creationId="{D1CDC7E3-82FB-B1E9-A662-7967037AE31E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1024" creationId="{CBC72E93-8B3D-2D64-0772-1B48FD094FFC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1030" creationId="{47D70ED3-25F0-F62D-3C56-A4773D76CF29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1032" creationId="{CD5DE8F4-55E3-FB44-6FCE-DCCD3BE35681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1034" creationId="{E15D76FA-F759-A2BC-3C28-DCED9566F3C7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1037" creationId="{A7074360-23D5-889A-48D9-19DE53FC1011}"/>
          </ac:spMkLst>
        </pc:spChg>
        <pc:spChg chg="del mod topLvl">
          <ac:chgData name="Subhashree Subhasmita Pradhan" userId="5cfdade0-6ebc-4a67-8b8f-fde1a061cf23" providerId="ADAL" clId="{372A19EB-B4C3-438E-A23D-AFE3F3C7508A}" dt="2024-11-07T12:18:56.357" v="22" actId="478"/>
          <ac:spMkLst>
            <pc:docMk/>
            <pc:sldMk cId="373440599" sldId="258"/>
            <ac:spMk id="1038" creationId="{F3860BE6-81EF-32FA-93E2-BF1E63AB3C8B}"/>
          </ac:spMkLst>
        </pc:spChg>
        <pc:spChg chg="del mod topLvl">
          <ac:chgData name="Subhashree Subhasmita Pradhan" userId="5cfdade0-6ebc-4a67-8b8f-fde1a061cf23" providerId="ADAL" clId="{372A19EB-B4C3-438E-A23D-AFE3F3C7508A}" dt="2024-11-07T12:18:34.336" v="19" actId="478"/>
          <ac:spMkLst>
            <pc:docMk/>
            <pc:sldMk cId="373440599" sldId="258"/>
            <ac:spMk id="1039" creationId="{6F155325-8D30-BA43-54DF-075553392B1F}"/>
          </ac:spMkLst>
        </pc:spChg>
        <pc:spChg chg="mod topLvl">
          <ac:chgData name="Subhashree Subhasmita Pradhan" userId="5cfdade0-6ebc-4a67-8b8f-fde1a061cf23" providerId="ADAL" clId="{372A19EB-B4C3-438E-A23D-AFE3F3C7508A}" dt="2024-11-07T12:18:07.574" v="13" actId="165"/>
          <ac:spMkLst>
            <pc:docMk/>
            <pc:sldMk cId="373440599" sldId="258"/>
            <ac:spMk id="1040" creationId="{9723ADF1-1039-32F4-8584-099F2582561F}"/>
          </ac:spMkLst>
        </pc:spChg>
        <pc:spChg chg="del">
          <ac:chgData name="Subhashree Subhasmita Pradhan" userId="5cfdade0-6ebc-4a67-8b8f-fde1a061cf23" providerId="ADAL" clId="{372A19EB-B4C3-438E-A23D-AFE3F3C7508A}" dt="2024-11-07T12:17:11.262" v="3" actId="478"/>
          <ac:spMkLst>
            <pc:docMk/>
            <pc:sldMk cId="373440599" sldId="258"/>
            <ac:spMk id="1041" creationId="{EE554477-DB88-65FF-666A-BD28C5FC2C80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9:06.759" v="27" actId="478"/>
          <ac:spMkLst>
            <pc:docMk/>
            <pc:sldMk cId="373440599" sldId="258"/>
            <ac:spMk id="1042" creationId="{379D0E8A-6CB8-ACA3-24CD-0D520E51A467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088" creationId="{2B13400B-A262-A0BC-C526-42FA53480605}"/>
          </ac:spMkLst>
        </pc:spChg>
        <pc:spChg chg="del mod">
          <ac:chgData name="Subhashree Subhasmita Pradhan" userId="5cfdade0-6ebc-4a67-8b8f-fde1a061cf23" providerId="ADAL" clId="{372A19EB-B4C3-438E-A23D-AFE3F3C7508A}" dt="2024-11-07T12:17:30.548" v="9" actId="478"/>
          <ac:spMkLst>
            <pc:docMk/>
            <pc:sldMk cId="373440599" sldId="258"/>
            <ac:spMk id="1089" creationId="{BB7D7D66-93AE-D071-59F0-4A35F9A8CCB5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090" creationId="{770BE070-5C52-4FB0-CD46-8D8D0E8851D0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091" creationId="{4984F6D3-1E00-DD1B-0671-914CA36137A1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092" creationId="{435C452F-ED02-2D77-07F8-2365037918B9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093" creationId="{8D550E2E-5076-DF3F-B135-DD95E713C16F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094" creationId="{40BAAEF2-52DC-42D3-53F8-7FB1BE16DD76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095" creationId="{1EBD4B5D-0941-227B-BE6E-73DE61A0A90B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097" creationId="{E10B5455-569B-3CCD-2959-FECEB30CA1E3}"/>
          </ac:spMkLst>
        </pc:spChg>
        <pc:spChg chg="add del mod topLvl">
          <ac:chgData name="Subhashree Subhasmita Pradhan" userId="5cfdade0-6ebc-4a67-8b8f-fde1a061cf23" providerId="ADAL" clId="{372A19EB-B4C3-438E-A23D-AFE3F3C7508A}" dt="2024-11-07T12:18:27.952" v="17" actId="478"/>
          <ac:spMkLst>
            <pc:docMk/>
            <pc:sldMk cId="373440599" sldId="258"/>
            <ac:spMk id="1098" creationId="{345B8F33-5A30-0696-CD48-683E2AABA517}"/>
          </ac:spMkLst>
        </pc:spChg>
        <pc:grpChg chg="del mod topLvl">
          <ac:chgData name="Subhashree Subhasmita Pradhan" userId="5cfdade0-6ebc-4a67-8b8f-fde1a061cf23" providerId="ADAL" clId="{372A19EB-B4C3-438E-A23D-AFE3F3C7508A}" dt="2024-11-07T12:18:07.574" v="13" actId="165"/>
          <ac:grpSpMkLst>
            <pc:docMk/>
            <pc:sldMk cId="373440599" sldId="258"/>
            <ac:grpSpMk id="12" creationId="{8464D38B-27F4-E817-2C59-01A757B75A50}"/>
          </ac:grpSpMkLst>
        </pc:grpChg>
        <pc:grpChg chg="del mod topLvl">
          <ac:chgData name="Subhashree Subhasmita Pradhan" userId="5cfdade0-6ebc-4a67-8b8f-fde1a061cf23" providerId="ADAL" clId="{372A19EB-B4C3-438E-A23D-AFE3F3C7508A}" dt="2024-11-07T12:18:04.491" v="12" actId="165"/>
          <ac:grpSpMkLst>
            <pc:docMk/>
            <pc:sldMk cId="373440599" sldId="258"/>
            <ac:grpSpMk id="28" creationId="{9D8DF70D-FD25-4F0F-5144-1C14B0361020}"/>
          </ac:grpSpMkLst>
        </pc:grpChg>
        <pc:grpChg chg="del mod">
          <ac:chgData name="Subhashree Subhasmita Pradhan" userId="5cfdade0-6ebc-4a67-8b8f-fde1a061cf23" providerId="ADAL" clId="{372A19EB-B4C3-438E-A23D-AFE3F3C7508A}" dt="2024-11-07T12:18:01.464" v="11" actId="165"/>
          <ac:grpSpMkLst>
            <pc:docMk/>
            <pc:sldMk cId="373440599" sldId="258"/>
            <ac:grpSpMk id="32" creationId="{2BC5029B-2B4B-C9A8-BEA4-2F2F8B0481A7}"/>
          </ac:grpSpMkLst>
        </pc:grpChg>
        <pc:grpChg chg="del mod topLvl">
          <ac:chgData name="Subhashree Subhasmita Pradhan" userId="5cfdade0-6ebc-4a67-8b8f-fde1a061cf23" providerId="ADAL" clId="{372A19EB-B4C3-438E-A23D-AFE3F3C7508A}" dt="2024-11-07T12:18:11.324" v="14" actId="165"/>
          <ac:grpSpMkLst>
            <pc:docMk/>
            <pc:sldMk cId="373440599" sldId="258"/>
            <ac:grpSpMk id="60" creationId="{D9EC33D2-BDA8-7C8F-EDB2-549975F6D13F}"/>
          </ac:grpSpMkLst>
        </pc:grpChg>
        <pc:graphicFrameChg chg="del mod topLvl">
          <ac:chgData name="Subhashree Subhasmita Pradhan" userId="5cfdade0-6ebc-4a67-8b8f-fde1a061cf23" providerId="ADAL" clId="{372A19EB-B4C3-438E-A23D-AFE3F3C7508A}" dt="2024-11-07T12:18:42.120" v="20" actId="478"/>
          <ac:graphicFrameMkLst>
            <pc:docMk/>
            <pc:sldMk cId="373440599" sldId="258"/>
            <ac:graphicFrameMk id="21" creationId="{E0CCE45A-125F-6204-7E81-7FF3ECEBE7A4}"/>
          </ac:graphicFrameMkLst>
        </pc:graphicFrameChg>
        <pc:graphicFrameChg chg="del mod topLvl">
          <ac:chgData name="Subhashree Subhasmita Pradhan" userId="5cfdade0-6ebc-4a67-8b8f-fde1a061cf23" providerId="ADAL" clId="{372A19EB-B4C3-438E-A23D-AFE3F3C7508A}" dt="2024-11-07T12:18:42.120" v="20" actId="478"/>
          <ac:graphicFrameMkLst>
            <pc:docMk/>
            <pc:sldMk cId="373440599" sldId="258"/>
            <ac:graphicFrameMk id="22" creationId="{218FEA4D-3839-AE49-73D7-14E9FAFA07E4}"/>
          </ac:graphicFrameMkLst>
        </pc:graphicFrameChg>
        <pc:graphicFrameChg chg="del mod topLvl">
          <ac:chgData name="Subhashree Subhasmita Pradhan" userId="5cfdade0-6ebc-4a67-8b8f-fde1a061cf23" providerId="ADAL" clId="{372A19EB-B4C3-438E-A23D-AFE3F3C7508A}" dt="2024-11-07T12:18:45.233" v="21" actId="478"/>
          <ac:graphicFrameMkLst>
            <pc:docMk/>
            <pc:sldMk cId="373440599" sldId="258"/>
            <ac:graphicFrameMk id="23" creationId="{78AF8DD9-1E63-509F-235E-9DC2CA445A61}"/>
          </ac:graphicFrameMkLst>
        </pc:graphicFrameChg>
        <pc:graphicFrameChg chg="del mod topLvl">
          <ac:chgData name="Subhashree Subhasmita Pradhan" userId="5cfdade0-6ebc-4a67-8b8f-fde1a061cf23" providerId="ADAL" clId="{372A19EB-B4C3-438E-A23D-AFE3F3C7508A}" dt="2024-11-07T12:18:42.120" v="20" actId="478"/>
          <ac:graphicFrameMkLst>
            <pc:docMk/>
            <pc:sldMk cId="373440599" sldId="258"/>
            <ac:graphicFrameMk id="26" creationId="{930D5D9F-103A-D571-FAA8-935391604908}"/>
          </ac:graphicFrameMkLst>
        </pc:graphicFrameChg>
        <pc:graphicFrameChg chg="add del mod topLvl">
          <ac:chgData name="Subhashree Subhasmita Pradhan" userId="5cfdade0-6ebc-4a67-8b8f-fde1a061cf23" providerId="ADAL" clId="{372A19EB-B4C3-438E-A23D-AFE3F3C7508A}" dt="2024-11-07T12:18:27.952" v="17" actId="478"/>
          <ac:graphicFrameMkLst>
            <pc:docMk/>
            <pc:sldMk cId="373440599" sldId="258"/>
            <ac:graphicFrameMk id="31" creationId="{A0ABB250-08BB-5751-0DD3-8BC189A46FAB}"/>
          </ac:graphicFrameMkLst>
        </pc:graphicFrameChg>
        <pc:picChg chg="add del mod topLvl">
          <ac:chgData name="Subhashree Subhasmita Pradhan" userId="5cfdade0-6ebc-4a67-8b8f-fde1a061cf23" providerId="ADAL" clId="{372A19EB-B4C3-438E-A23D-AFE3F3C7508A}" dt="2024-11-07T12:19:13.714" v="30" actId="478"/>
          <ac:picMkLst>
            <pc:docMk/>
            <pc:sldMk cId="373440599" sldId="258"/>
            <ac:picMk id="8" creationId="{95917996-117A-ABBE-C4C1-02D037C6B4B1}"/>
          </ac:picMkLst>
        </pc:picChg>
        <pc:picChg chg="add del mod topLvl">
          <ac:chgData name="Subhashree Subhasmita Pradhan" userId="5cfdade0-6ebc-4a67-8b8f-fde1a061cf23" providerId="ADAL" clId="{372A19EB-B4C3-438E-A23D-AFE3F3C7508A}" dt="2024-11-07T12:18:27.952" v="17" actId="478"/>
          <ac:picMkLst>
            <pc:docMk/>
            <pc:sldMk cId="373440599" sldId="258"/>
            <ac:picMk id="10" creationId="{1D297743-70A9-61E8-79A7-6C2A1223A248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9:19.007" v="31" actId="478"/>
          <ac:picMkLst>
            <pc:docMk/>
            <pc:sldMk cId="373440599" sldId="258"/>
            <ac:picMk id="11" creationId="{A007FF7C-CADE-BAC1-D21D-B6C8535164EB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9:19.007" v="31" actId="478"/>
          <ac:picMkLst>
            <pc:docMk/>
            <pc:sldMk cId="373440599" sldId="258"/>
            <ac:picMk id="15" creationId="{4EA4D8FF-EC93-82C8-C738-1B988B32ACEE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9:19.007" v="31" actId="478"/>
          <ac:picMkLst>
            <pc:docMk/>
            <pc:sldMk cId="373440599" sldId="258"/>
            <ac:picMk id="16" creationId="{0ED033AC-D2FD-A472-E335-31DF87088809}"/>
          </ac:picMkLst>
        </pc:picChg>
        <pc:picChg chg="del mod">
          <ac:chgData name="Subhashree Subhasmita Pradhan" userId="5cfdade0-6ebc-4a67-8b8f-fde1a061cf23" providerId="ADAL" clId="{372A19EB-B4C3-438E-A23D-AFE3F3C7508A}" dt="2024-11-07T12:17:53.520" v="10" actId="478"/>
          <ac:picMkLst>
            <pc:docMk/>
            <pc:sldMk cId="373440599" sldId="258"/>
            <ac:picMk id="17" creationId="{60B2D783-E551-F685-B1AE-387E0BF4F3A9}"/>
          </ac:picMkLst>
        </pc:picChg>
        <pc:picChg chg="add del mod topLvl">
          <ac:chgData name="Subhashree Subhasmita Pradhan" userId="5cfdade0-6ebc-4a67-8b8f-fde1a061cf23" providerId="ADAL" clId="{372A19EB-B4C3-438E-A23D-AFE3F3C7508A}" dt="2024-11-07T12:18:27.952" v="17" actId="478"/>
          <ac:picMkLst>
            <pc:docMk/>
            <pc:sldMk cId="373440599" sldId="258"/>
            <ac:picMk id="18" creationId="{88F9C57F-6212-2871-4F46-E77EB85898B5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9:19.007" v="31" actId="478"/>
          <ac:picMkLst>
            <pc:docMk/>
            <pc:sldMk cId="373440599" sldId="258"/>
            <ac:picMk id="20" creationId="{363689ED-9E66-BFAD-34DF-AF96F7D91704}"/>
          </ac:picMkLst>
        </pc:picChg>
        <pc:picChg chg="mod topLvl">
          <ac:chgData name="Subhashree Subhasmita Pradhan" userId="5cfdade0-6ebc-4a67-8b8f-fde1a061cf23" providerId="ADAL" clId="{372A19EB-B4C3-438E-A23D-AFE3F3C7508A}" dt="2024-11-07T12:27:11.339" v="142" actId="1076"/>
          <ac:picMkLst>
            <pc:docMk/>
            <pc:sldMk cId="373440599" sldId="258"/>
            <ac:picMk id="27" creationId="{720834CC-4E32-76DE-F3FB-5ED3D6A8AAB4}"/>
          </ac:picMkLst>
        </pc:picChg>
        <pc:picChg chg="del mod">
          <ac:chgData name="Subhashree Subhasmita Pradhan" userId="5cfdade0-6ebc-4a67-8b8f-fde1a061cf23" providerId="ADAL" clId="{372A19EB-B4C3-438E-A23D-AFE3F3C7508A}" dt="2024-11-07T12:17:18.245" v="4" actId="478"/>
          <ac:picMkLst>
            <pc:docMk/>
            <pc:sldMk cId="373440599" sldId="258"/>
            <ac:picMk id="33" creationId="{1F851BB6-2AC6-E91C-BC03-0DB2098FB04D}"/>
          </ac:picMkLst>
        </pc:picChg>
        <pc:picChg chg="add del mod topLvl">
          <ac:chgData name="Subhashree Subhasmita Pradhan" userId="5cfdade0-6ebc-4a67-8b8f-fde1a061cf23" providerId="ADAL" clId="{372A19EB-B4C3-438E-A23D-AFE3F3C7508A}" dt="2024-11-07T12:18:27.952" v="17" actId="478"/>
          <ac:picMkLst>
            <pc:docMk/>
            <pc:sldMk cId="373440599" sldId="258"/>
            <ac:picMk id="35" creationId="{04C50EA4-22A1-F363-B098-9DD402C1B9CF}"/>
          </ac:picMkLst>
        </pc:picChg>
        <pc:picChg chg="add del mod topLvl">
          <ac:chgData name="Subhashree Subhasmita Pradhan" userId="5cfdade0-6ebc-4a67-8b8f-fde1a061cf23" providerId="ADAL" clId="{372A19EB-B4C3-438E-A23D-AFE3F3C7508A}" dt="2024-11-07T12:18:27.952" v="17" actId="478"/>
          <ac:picMkLst>
            <pc:docMk/>
            <pc:sldMk cId="373440599" sldId="258"/>
            <ac:picMk id="39" creationId="{ABE748C5-FEDC-89E5-4362-CC57B7B00D89}"/>
          </ac:picMkLst>
        </pc:picChg>
        <pc:picChg chg="add del mod topLvl">
          <ac:chgData name="Subhashree Subhasmita Pradhan" userId="5cfdade0-6ebc-4a67-8b8f-fde1a061cf23" providerId="ADAL" clId="{372A19EB-B4C3-438E-A23D-AFE3F3C7508A}" dt="2024-11-07T12:18:27.952" v="17" actId="478"/>
          <ac:picMkLst>
            <pc:docMk/>
            <pc:sldMk cId="373440599" sldId="258"/>
            <ac:picMk id="41" creationId="{8B60A73C-D363-05B1-9357-E2FE5C65B160}"/>
          </ac:picMkLst>
        </pc:picChg>
        <pc:picChg chg="add del mod topLvl">
          <ac:chgData name="Subhashree Subhasmita Pradhan" userId="5cfdade0-6ebc-4a67-8b8f-fde1a061cf23" providerId="ADAL" clId="{372A19EB-B4C3-438E-A23D-AFE3F3C7508A}" dt="2024-11-07T12:18:27.952" v="17" actId="478"/>
          <ac:picMkLst>
            <pc:docMk/>
            <pc:sldMk cId="373440599" sldId="258"/>
            <ac:picMk id="45" creationId="{E1A58FFE-4377-D0A9-7E83-15FF90F880FC}"/>
          </ac:picMkLst>
        </pc:picChg>
        <pc:picChg chg="add mod">
          <ac:chgData name="Subhashree Subhasmita Pradhan" userId="5cfdade0-6ebc-4a67-8b8f-fde1a061cf23" providerId="ADAL" clId="{372A19EB-B4C3-438E-A23D-AFE3F3C7508A}" dt="2024-11-07T12:27:07.517" v="141" actId="1076"/>
          <ac:picMkLst>
            <pc:docMk/>
            <pc:sldMk cId="373440599" sldId="258"/>
            <ac:picMk id="52" creationId="{2BDB789D-15A4-99A6-4B50-D9DF119773CF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8:56.357" v="22" actId="478"/>
          <ac:picMkLst>
            <pc:docMk/>
            <pc:sldMk cId="373440599" sldId="258"/>
            <ac:picMk id="56" creationId="{A229BE96-6D49-5E25-26F4-35314E4DEDF0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8:56.357" v="22" actId="478"/>
          <ac:picMkLst>
            <pc:docMk/>
            <pc:sldMk cId="373440599" sldId="258"/>
            <ac:picMk id="57" creationId="{6B35726F-3C57-B1A0-D169-7E498521E694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8:56.357" v="22" actId="478"/>
          <ac:picMkLst>
            <pc:docMk/>
            <pc:sldMk cId="373440599" sldId="258"/>
            <ac:picMk id="62" creationId="{53333624-5F6F-34C3-16E0-D18191F73C70}"/>
          </ac:picMkLst>
        </pc:picChg>
        <pc:picChg chg="add del mod topLvl">
          <ac:chgData name="Subhashree Subhasmita Pradhan" userId="5cfdade0-6ebc-4a67-8b8f-fde1a061cf23" providerId="ADAL" clId="{372A19EB-B4C3-438E-A23D-AFE3F3C7508A}" dt="2024-11-07T12:18:27.952" v="17" actId="478"/>
          <ac:picMkLst>
            <pc:docMk/>
            <pc:sldMk cId="373440599" sldId="258"/>
            <ac:picMk id="1026" creationId="{ACCD6E5C-E552-4B46-9DBA-5924655EA43D}"/>
          </ac:picMkLst>
        </pc:picChg>
        <pc:picChg chg="add del mod topLvl">
          <ac:chgData name="Subhashree Subhasmita Pradhan" userId="5cfdade0-6ebc-4a67-8b8f-fde1a061cf23" providerId="ADAL" clId="{372A19EB-B4C3-438E-A23D-AFE3F3C7508A}" dt="2024-11-07T12:18:27.952" v="17" actId="478"/>
          <ac:picMkLst>
            <pc:docMk/>
            <pc:sldMk cId="373440599" sldId="258"/>
            <ac:picMk id="1028" creationId="{BAE62686-3920-A750-A3A3-6F06A7FB4279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8:56.357" v="22" actId="478"/>
          <ac:picMkLst>
            <pc:docMk/>
            <pc:sldMk cId="373440599" sldId="258"/>
            <ac:picMk id="1031" creationId="{096D37A5-5D1A-9071-5941-CF66A7BA296F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8:56.357" v="22" actId="478"/>
          <ac:picMkLst>
            <pc:docMk/>
            <pc:sldMk cId="373440599" sldId="258"/>
            <ac:picMk id="1035" creationId="{DFFDB3E0-394C-BB35-49E0-90E6B75B7C05}"/>
          </ac:picMkLst>
        </pc:picChg>
        <pc:picChg chg="del mod topLvl">
          <ac:chgData name="Subhashree Subhasmita Pradhan" userId="5cfdade0-6ebc-4a67-8b8f-fde1a061cf23" providerId="ADAL" clId="{372A19EB-B4C3-438E-A23D-AFE3F3C7508A}" dt="2024-11-07T12:18:56.357" v="22" actId="478"/>
          <ac:picMkLst>
            <pc:docMk/>
            <pc:sldMk cId="373440599" sldId="258"/>
            <ac:picMk id="1036" creationId="{60B39049-8CD5-A424-54E4-74B3C4BEF9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22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80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7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5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68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92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4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0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1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101FC-12F5-40A4-849A-348152896C85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B027EF-5B32-4170-BBC2-DBD80D55B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6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F8841F87-D39C-4E01-F5E6-6C7254147B6C}"/>
              </a:ext>
            </a:extLst>
          </p:cNvPr>
          <p:cNvSpPr/>
          <p:nvPr/>
        </p:nvSpPr>
        <p:spPr>
          <a:xfrm>
            <a:off x="66334" y="42228"/>
            <a:ext cx="30208879" cy="42761535"/>
          </a:xfrm>
          <a:prstGeom prst="rect">
            <a:avLst/>
          </a:prstGeom>
          <a:solidFill>
            <a:schemeClr val="accent1"/>
          </a:solidFill>
          <a:ln w="203200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F840324-C061-461F-1403-D8E21E02537B}"/>
              </a:ext>
            </a:extLst>
          </p:cNvPr>
          <p:cNvSpPr/>
          <p:nvPr/>
        </p:nvSpPr>
        <p:spPr>
          <a:xfrm>
            <a:off x="1004036" y="6080050"/>
            <a:ext cx="28259381" cy="6553662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  <a:effectLst>
            <a:glow rad="101600">
              <a:srgbClr val="FFFF00">
                <a:alpha val="60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2C17C0-3110-D4C8-30F2-6BC524262B1E}"/>
              </a:ext>
            </a:extLst>
          </p:cNvPr>
          <p:cNvSpPr/>
          <p:nvPr/>
        </p:nvSpPr>
        <p:spPr>
          <a:xfrm>
            <a:off x="982741" y="1115464"/>
            <a:ext cx="28296628" cy="467174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  <a:effectLst>
            <a:glow rad="101600">
              <a:srgbClr val="FFFF00">
                <a:alpha val="60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3D9B8D-0F94-CF1E-1AB0-419024181402}"/>
              </a:ext>
            </a:extLst>
          </p:cNvPr>
          <p:cNvSpPr/>
          <p:nvPr/>
        </p:nvSpPr>
        <p:spPr>
          <a:xfrm>
            <a:off x="956073" y="36526960"/>
            <a:ext cx="19758130" cy="561682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  <a:effectLst>
            <a:glow rad="101600">
              <a:srgbClr val="FFFF00">
                <a:alpha val="60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11B1C7-EBD5-CB30-27E9-9D0C99EBFFD9}"/>
              </a:ext>
            </a:extLst>
          </p:cNvPr>
          <p:cNvSpPr/>
          <p:nvPr/>
        </p:nvSpPr>
        <p:spPr>
          <a:xfrm>
            <a:off x="20941598" y="36490490"/>
            <a:ext cx="8310421" cy="564290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  <a:effectLst>
            <a:glow rad="101600">
              <a:srgbClr val="FFFF00">
                <a:alpha val="60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61A882-A606-B207-FE98-125FE3B0AD46}"/>
              </a:ext>
            </a:extLst>
          </p:cNvPr>
          <p:cNvSpPr txBox="1"/>
          <p:nvPr/>
        </p:nvSpPr>
        <p:spPr>
          <a:xfrm>
            <a:off x="1148850" y="1115464"/>
            <a:ext cx="27860830" cy="4236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ea typeface="League Spartan"/>
                <a:cs typeface="League Spartan"/>
                <a:sym typeface="League Spartan"/>
              </a:rPr>
              <a:t>International Workshop on Biodegradable Implants as Medical Device</a:t>
            </a:r>
          </a:p>
          <a:p>
            <a:pPr algn="ctr"/>
            <a:r>
              <a:rPr lang="en-US" sz="6600" b="1" dirty="0">
                <a:ea typeface="League Spartan"/>
                <a:cs typeface="League Spartan"/>
                <a:sym typeface="League Spartan"/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en-IN" sz="6600" b="1" dirty="0">
              <a:effectLst/>
              <a:ea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5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7" name="Picture 26" descr="A red and white logo&#10;&#10;Description automatically generated">
            <a:extLst>
              <a:ext uri="{FF2B5EF4-FFF2-40B4-BE49-F238E27FC236}">
                <a16:creationId xmlns:a16="http://schemas.microsoft.com/office/drawing/2014/main" id="{720834CC-4E32-76DE-F3FB-5ED3D6A8AAB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1702" y="2368751"/>
            <a:ext cx="3354289" cy="335428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EB69294-7210-748C-CD03-0221131600FC}"/>
              </a:ext>
            </a:extLst>
          </p:cNvPr>
          <p:cNvSpPr/>
          <p:nvPr/>
        </p:nvSpPr>
        <p:spPr>
          <a:xfrm>
            <a:off x="992638" y="12944595"/>
            <a:ext cx="28259381" cy="814196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  <a:effectLst>
            <a:glow rad="101600">
              <a:srgbClr val="FFFF00">
                <a:alpha val="60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7311F4-4641-60CF-AFDB-2C1ABBB8B331}"/>
              </a:ext>
            </a:extLst>
          </p:cNvPr>
          <p:cNvSpPr/>
          <p:nvPr/>
        </p:nvSpPr>
        <p:spPr>
          <a:xfrm>
            <a:off x="982741" y="21422973"/>
            <a:ext cx="28259381" cy="1483397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  <a:effectLst>
            <a:glow rad="101600">
              <a:srgbClr val="FFFF00">
                <a:alpha val="60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76F48A-464A-F336-026C-E39137EA3F06}"/>
              </a:ext>
            </a:extLst>
          </p:cNvPr>
          <p:cNvSpPr txBox="1"/>
          <p:nvPr/>
        </p:nvSpPr>
        <p:spPr>
          <a:xfrm>
            <a:off x="10222568" y="21124414"/>
            <a:ext cx="10703985" cy="1093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b="1" u="sng" dirty="0">
                <a:effectLst/>
                <a:ea typeface="Times New Roman" panose="02020603050405020304" pitchFamily="18" charset="0"/>
              </a:rPr>
              <a:t>Result and</a:t>
            </a:r>
            <a:r>
              <a:rPr lang="en-US" sz="4800" b="1" u="sng" dirty="0">
                <a:ea typeface="Times New Roman" panose="02020603050405020304" pitchFamily="18" charset="0"/>
              </a:rPr>
              <a:t> Applications</a:t>
            </a:r>
            <a:endParaRPr lang="en-US" sz="4800" b="1" u="sng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4DDD78-4281-6D5B-BC35-C6AAC757BF07}"/>
              </a:ext>
            </a:extLst>
          </p:cNvPr>
          <p:cNvSpPr txBox="1"/>
          <p:nvPr/>
        </p:nvSpPr>
        <p:spPr>
          <a:xfrm>
            <a:off x="10502842" y="12759620"/>
            <a:ext cx="9514805" cy="1093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b="1" u="sng" dirty="0">
                <a:effectLst/>
                <a:ea typeface="Times New Roman" panose="02020603050405020304" pitchFamily="18" charset="0"/>
              </a:rPr>
              <a:t>Experimental</a:t>
            </a:r>
          </a:p>
        </p:txBody>
      </p:sp>
      <p:sp>
        <p:nvSpPr>
          <p:cNvPr id="1040" name="TextBox 1039">
            <a:extLst>
              <a:ext uri="{FF2B5EF4-FFF2-40B4-BE49-F238E27FC236}">
                <a16:creationId xmlns:a16="http://schemas.microsoft.com/office/drawing/2014/main" id="{9723ADF1-1039-32F4-8584-099F2582561F}"/>
              </a:ext>
            </a:extLst>
          </p:cNvPr>
          <p:cNvSpPr txBox="1"/>
          <p:nvPr/>
        </p:nvSpPr>
        <p:spPr>
          <a:xfrm>
            <a:off x="8971328" y="5866590"/>
            <a:ext cx="12577835" cy="1093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b="1" u="sng" dirty="0">
                <a:effectLst/>
                <a:ea typeface="Times New Roman" panose="02020603050405020304" pitchFamily="18" charset="0"/>
              </a:rPr>
              <a:t>Introduction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DE4DA5-6F43-8A18-6F9A-2B1B46272189}"/>
              </a:ext>
            </a:extLst>
          </p:cNvPr>
          <p:cNvSpPr txBox="1"/>
          <p:nvPr/>
        </p:nvSpPr>
        <p:spPr>
          <a:xfrm>
            <a:off x="8827486" y="8568823"/>
            <a:ext cx="12577835" cy="1093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b="1" u="sng" dirty="0">
                <a:effectLst/>
                <a:ea typeface="Times New Roman" panose="02020603050405020304" pitchFamily="18" charset="0"/>
              </a:rPr>
              <a:t>Objective of the work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AE09E20-8BA6-A06C-3A2F-648658FEA542}"/>
              </a:ext>
            </a:extLst>
          </p:cNvPr>
          <p:cNvSpPr txBox="1"/>
          <p:nvPr/>
        </p:nvSpPr>
        <p:spPr>
          <a:xfrm>
            <a:off x="5483145" y="36256943"/>
            <a:ext cx="10703985" cy="1093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b="1" u="sng" dirty="0">
                <a:effectLst/>
                <a:ea typeface="Times New Roman" panose="02020603050405020304" pitchFamily="18" charset="0"/>
              </a:rPr>
              <a:t>Conclusions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F9C5141-B299-F666-FC8E-3A3DD84E9791}"/>
              </a:ext>
            </a:extLst>
          </p:cNvPr>
          <p:cNvSpPr txBox="1"/>
          <p:nvPr/>
        </p:nvSpPr>
        <p:spPr>
          <a:xfrm>
            <a:off x="19571228" y="36256943"/>
            <a:ext cx="10703985" cy="1093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b="1" u="sng" dirty="0">
                <a:effectLst/>
                <a:ea typeface="Times New Roman" panose="02020603050405020304" pitchFamily="18" charset="0"/>
              </a:rPr>
              <a:t>Acknowledgements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43C9CE1-689D-CA5C-9158-A70D4D12EF06}"/>
              </a:ext>
            </a:extLst>
          </p:cNvPr>
          <p:cNvSpPr txBox="1"/>
          <p:nvPr/>
        </p:nvSpPr>
        <p:spPr>
          <a:xfrm>
            <a:off x="9285642" y="2747175"/>
            <a:ext cx="12577835" cy="2173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5400" b="1" u="sng" dirty="0">
                <a:effectLst/>
                <a:ea typeface="Times New Roman" panose="02020603050405020304" pitchFamily="18" charset="0"/>
              </a:rPr>
              <a:t>Title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u="sng" dirty="0">
                <a:ea typeface="Times New Roman" panose="02020603050405020304" pitchFamily="18" charset="0"/>
              </a:rPr>
              <a:t>Presented by:</a:t>
            </a:r>
            <a:endParaRPr lang="en-US" sz="4000" b="1" u="sng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0" name="TextBox 23">
            <a:extLst>
              <a:ext uri="{FF2B5EF4-FFF2-40B4-BE49-F238E27FC236}">
                <a16:creationId xmlns:a16="http://schemas.microsoft.com/office/drawing/2014/main" id="{7F71DDC5-107A-0399-6FB3-4414E67E9904}"/>
              </a:ext>
            </a:extLst>
          </p:cNvPr>
          <p:cNvSpPr txBox="1"/>
          <p:nvPr/>
        </p:nvSpPr>
        <p:spPr>
          <a:xfrm>
            <a:off x="9049679" y="2093325"/>
            <a:ext cx="13425334" cy="6890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00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000000"/>
                </a:solidFill>
                <a:ea typeface="Canva Sans Bold"/>
                <a:cs typeface="Canva Sans Bold"/>
                <a:sym typeface="Canva Sans Bold"/>
              </a:rPr>
              <a:t>19th December 2024 | IIT DELHI</a:t>
            </a:r>
          </a:p>
        </p:txBody>
      </p:sp>
      <p:pic>
        <p:nvPicPr>
          <p:cNvPr id="52" name="Picture 2" descr="SPARC - SPARC - JapaneseClass.jp">
            <a:extLst>
              <a:ext uri="{FF2B5EF4-FFF2-40B4-BE49-F238E27FC236}">
                <a16:creationId xmlns:a16="http://schemas.microsoft.com/office/drawing/2014/main" id="{2BDB789D-15A4-99A6-4B50-D9DF11977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12" y="2476981"/>
            <a:ext cx="6778995" cy="271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40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453</TotalTime>
  <Words>30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Canva Sans Bold</vt:lpstr>
      <vt:lpstr>League Spartan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Subhashree Subhasmita Pradhan</dc:creator>
  <cp:lastModifiedBy>Sumit Kumar</cp:lastModifiedBy>
  <cp:revision>3</cp:revision>
  <dcterms:created xsi:type="dcterms:W3CDTF">2024-10-02T10:59:50Z</dcterms:created>
  <dcterms:modified xsi:type="dcterms:W3CDTF">2024-11-07T13:56:24Z</dcterms:modified>
</cp:coreProperties>
</file>